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C77552CC-7191-4FC7-9472-9784BDF95783}">
          <p14:sldIdLst>
            <p14:sldId id="263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2" autoAdjust="0"/>
    <p:restoredTop sz="97869" autoAdjust="0"/>
  </p:normalViewPr>
  <p:slideViewPr>
    <p:cSldViewPr>
      <p:cViewPr varScale="1">
        <p:scale>
          <a:sx n="74" d="100"/>
          <a:sy n="74" d="100"/>
        </p:scale>
        <p:origin x="1718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8/4/2022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100000"/>
                <a:shade val="80000"/>
                <a:satMod val="100000"/>
                <a:lumMod val="100000"/>
              </a:schemeClr>
            </a:gs>
            <a:gs pos="68000">
              <a:schemeClr val="bg2">
                <a:tint val="100000"/>
                <a:shade val="95000"/>
                <a:satMod val="100000"/>
                <a:lumMod val="100000"/>
              </a:schemeClr>
            </a:gs>
            <a:gs pos="100000">
              <a:schemeClr val="bg2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ZW" b="1"/>
              <a:t>5/3 </a:t>
            </a:r>
            <a:r>
              <a:rPr lang="en-ZW" b="1" dirty="0"/>
              <a:t>Portable Mixer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" t="-38" r="-6406266" b="-7633955"/>
          <a:stretch/>
        </p:blipFill>
        <p:spPr bwMode="auto">
          <a:xfrm flipV="1">
            <a:off x="-164" y="74017"/>
            <a:ext cx="86981" cy="103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9991" r="89964">
                        <a14:foregroundMark x1="27520" y1="73943" x2="27884" y2="82498"/>
                        <a14:foregroundMark x1="30699" y1="77188" x2="31199" y2="83677"/>
                        <a14:foregroundMark x1="42461" y1="83874" x2="48229" y2="95084"/>
                        <a14:foregroundMark x1="43778" y1="88496" x2="43688" y2="96362"/>
                        <a14:foregroundMark x1="39373" y1="91839" x2="43097" y2="95084"/>
                        <a14:foregroundMark x1="39646" y1="87119" x2="38965" y2="90462"/>
                        <a14:foregroundMark x1="40236" y1="97050" x2="40599" y2="98427"/>
                        <a14:foregroundMark x1="48411" y1="95280" x2="49092" y2="98033"/>
                        <a14:foregroundMark x1="40509" y1="98033" x2="40827" y2="99803"/>
                        <a14:foregroundMark x1="28565" y1="73451" x2="29155" y2="76205"/>
                        <a14:foregroundMark x1="32334" y1="81121" x2="32607" y2="77778"/>
                        <a14:foregroundMark x1="61399" y1="16224" x2="69301" y2="49558"/>
                        <a14:foregroundMark x1="61490" y1="16519" x2="62943" y2="15241"/>
                        <a14:foregroundMark x1="67439" y1="23599" x2="69210" y2="29990"/>
                        <a14:foregroundMark x1="43778" y1="97837" x2="46957" y2="99508"/>
                        <a14:foregroundMark x1="49455" y1="96952" x2="49773" y2="99803"/>
                        <a14:backgroundMark x1="28701" y1="75910" x2="29155" y2="78466"/>
                        <a14:backgroundMark x1="29519" y1="79351" x2="29428" y2="81908"/>
                        <a14:backgroundMark x1="33878" y1="80236" x2="35967" y2="81121"/>
                        <a14:backgroundMark x1="43324" y1="79154" x2="45050" y2="75123"/>
                        <a14:backgroundMark x1="47548" y1="77089" x2="50409" y2="77384"/>
                        <a14:backgroundMark x1="50136" y1="85349" x2="55132" y2="77188"/>
                        <a14:backgroundMark x1="55540" y1="76303" x2="55813" y2="74631"/>
                        <a14:backgroundMark x1="35967" y1="97345" x2="38510" y2="98033"/>
                        <a14:backgroundMark x1="41553" y1="89282" x2="42234" y2="92232"/>
                        <a14:backgroundMark x1="46594" y1="95575" x2="47457" y2="96952"/>
                        <a14:backgroundMark x1="49728" y1="95084" x2="51499" y2="98328"/>
                        <a14:backgroundMark x1="48910" y1="93215" x2="49955" y2="95772"/>
                        <a14:backgroundMark x1="41462" y1="97345" x2="41871" y2="98918"/>
                        <a14:backgroundMark x1="40827" y1="94789" x2="41644" y2="96460"/>
                        <a14:backgroundMark x1="43097" y1="93019" x2="43006" y2="90757"/>
                        <a14:backgroundMark x1="32516" y1="81121" x2="31835" y2="77089"/>
                        <a14:backgroundMark x1="32425" y1="77679" x2="32743" y2="80236"/>
                        <a14:backgroundMark x1="28383" y1="73648" x2="28792" y2="76205"/>
                        <a14:backgroundMark x1="41371" y1="492" x2="56767" y2="4523"/>
                        <a14:backgroundMark x1="47729" y1="11406" x2="59173" y2="11111"/>
                        <a14:backgroundMark x1="44369" y1="3638" x2="46458" y2="7080"/>
                        <a14:backgroundMark x1="48002" y1="84267" x2="51589" y2="76794"/>
                        <a14:backgroundMark x1="60536" y1="70108" x2="60536" y2="701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0" y="2743200"/>
            <a:ext cx="6000981" cy="4114800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4205" r="85511">
                        <a14:foregroundMark x1="64034" y1="63100" x2="64489" y2="60148"/>
                        <a14:foregroundMark x1="25682" y1="20541" x2="21023" y2="50800"/>
                        <a14:foregroundMark x1="19148" y1="44034" x2="22670" y2="22263"/>
                        <a14:foregroundMark x1="23239" y1="21402" x2="25795" y2="15867"/>
                        <a14:foregroundMark x1="23352" y1="19188" x2="25455" y2="15621"/>
                        <a14:foregroundMark x1="20284" y1="61132" x2="18580" y2="50800"/>
                        <a14:foregroundMark x1="19261" y1="59779" x2="18636" y2="55228"/>
                        <a14:foregroundMark x1="18580" y1="50800" x2="18977" y2="45018"/>
                        <a14:foregroundMark x1="20057" y1="34071" x2="21136" y2="27306"/>
                        <a14:foregroundMark x1="20114" y1="34809" x2="19545" y2="39237"/>
                        <a14:foregroundMark x1="54205" y1="74047" x2="54261" y2="77860"/>
                        <a14:foregroundMark x1="53750" y1="77491" x2="55511" y2="80566"/>
                        <a14:foregroundMark x1="67670" y1="87085" x2="69716" y2="85486"/>
                        <a14:foregroundMark x1="43523" y1="98524" x2="48295" y2="91144"/>
                        <a14:foregroundMark x1="51875" y1="90283" x2="54602" y2="94588"/>
                        <a14:foregroundMark x1="50852" y1="98278" x2="53295" y2="94834"/>
                        <a14:foregroundMark x1="54489" y1="95572" x2="55170" y2="99385"/>
                        <a14:foregroundMark x1="67500" y1="85486" x2="68920" y2="84256"/>
                        <a14:foregroundMark x1="66989" y1="86347" x2="68807" y2="84871"/>
                        <a14:backgroundMark x1="18920" y1="37392" x2="17955" y2="43542"/>
                        <a14:backgroundMark x1="34830" y1="12915" x2="47955" y2="12669"/>
                        <a14:backgroundMark x1="44716" y1="14760" x2="47159" y2="16113"/>
                        <a14:backgroundMark x1="44148" y1="15129" x2="44659" y2="15375"/>
                        <a14:backgroundMark x1="33977" y1="14391" x2="35739" y2="14637"/>
                        <a14:backgroundMark x1="39148" y1="14760" x2="40511" y2="14514"/>
                        <a14:backgroundMark x1="23295" y1="15129" x2="28125" y2="12792"/>
                        <a14:backgroundMark x1="21250" y1="24723" x2="20000" y2="29643"/>
                        <a14:backgroundMark x1="52159" y1="74047" x2="52159" y2="78106"/>
                        <a14:backgroundMark x1="59318" y1="89545" x2="71023" y2="96187"/>
                        <a14:backgroundMark x1="54943" y1="75769" x2="55455" y2="76630"/>
                        <a14:backgroundMark x1="55455" y1="76999" x2="55682" y2="78106"/>
                        <a14:backgroundMark x1="68466" y1="78352" x2="68466" y2="79951"/>
                        <a14:backgroundMark x1="49205" y1="95818" x2="49205" y2="95818"/>
                        <a14:backgroundMark x1="50170" y1="93850" x2="50170" y2="93850"/>
                        <a14:backgroundMark x1="56420" y1="89914" x2="58011" y2="97786"/>
                        <a14:backgroundMark x1="54261" y1="90775" x2="60852" y2="83887"/>
                        <a14:backgroundMark x1="45170" y1="99385" x2="45170" y2="99385"/>
                        <a14:backgroundMark x1="51989" y1="94342" x2="51989" y2="94342"/>
                        <a14:backgroundMark x1="55227" y1="97417" x2="55227" y2="97417"/>
                        <a14:backgroundMark x1="54659" y1="94957" x2="54659" y2="94957"/>
                        <a14:backgroundMark x1="53295" y1="98155" x2="53295" y2="98155"/>
                        <a14:backgroundMark x1="69432" y1="14268" x2="69943" y2="30135"/>
                        <a14:backgroundMark x1="68693" y1="12300" x2="69205" y2="18573"/>
                        <a14:backgroundMark x1="66989" y1="85486" x2="68977" y2="84010"/>
                        <a14:backgroundMark x1="69034" y1="78598" x2="68977" y2="80689"/>
                        <a14:backgroundMark x1="73239" y1="80074" x2="73239" y2="800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352800"/>
            <a:ext cx="5638800" cy="3138174"/>
          </a:xfrm>
        </p:spPr>
      </p:pic>
    </p:spTree>
    <p:extLst>
      <p:ext uri="{BB962C8B-B14F-4D97-AF65-F5344CB8AC3E}">
        <p14:creationId xmlns:p14="http://schemas.microsoft.com/office/powerpoint/2010/main" val="262887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>
        <p:wipe/>
      </p:transition>
    </mc:Choice>
    <mc:Fallback xmlns="">
      <p:transition spd="slow" advClick="0" advTm="4000"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>
            <a:normAutofit/>
          </a:bodyPr>
          <a:lstStyle/>
          <a:p>
            <a:r>
              <a:rPr lang="en-ZW" dirty="0"/>
              <a:t>Trolly Bucket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416" y="4109562"/>
            <a:ext cx="3760384" cy="26265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8" y="2895600"/>
            <a:ext cx="5120640" cy="3840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5465475" y="1213673"/>
            <a:ext cx="3394649" cy="213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ight Arrow 6"/>
          <p:cNvSpPr/>
          <p:nvPr/>
        </p:nvSpPr>
        <p:spPr>
          <a:xfrm>
            <a:off x="398416" y="1576797"/>
            <a:ext cx="533400" cy="4516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 dirty="0"/>
          </a:p>
        </p:txBody>
      </p:sp>
    </p:spTree>
    <p:extLst>
      <p:ext uri="{BB962C8B-B14F-4D97-AF65-F5344CB8AC3E}">
        <p14:creationId xmlns:p14="http://schemas.microsoft.com/office/powerpoint/2010/main" val="200151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2800">
        <p:wipe/>
      </p:transition>
    </mc:Choice>
    <mc:Fallback xmlns="">
      <p:transition spd="slow" advClick="0" advTm="2800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 anchor="ctr">
            <a:normAutofit fontScale="90000"/>
          </a:bodyPr>
          <a:lstStyle/>
          <a:p>
            <a:r>
              <a:rPr lang="en-ZW" dirty="0"/>
              <a:t>Rajkot Method</a:t>
            </a:r>
            <a:br>
              <a:rPr lang="en-ZW" dirty="0"/>
            </a:br>
            <a:r>
              <a:rPr lang="en-ZW" dirty="0"/>
              <a:t>Trolly Bucket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200400"/>
            <a:ext cx="4236509" cy="31773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1931894"/>
            <a:ext cx="3488550" cy="4651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4-Point Star 8"/>
          <p:cNvSpPr/>
          <p:nvPr/>
        </p:nvSpPr>
        <p:spPr>
          <a:xfrm>
            <a:off x="609600" y="1627094"/>
            <a:ext cx="381000" cy="609600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0" name="4-Point Star 9"/>
          <p:cNvSpPr/>
          <p:nvPr/>
        </p:nvSpPr>
        <p:spPr>
          <a:xfrm>
            <a:off x="3733800" y="2205510"/>
            <a:ext cx="457200" cy="506506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 dirty="0"/>
          </a:p>
        </p:txBody>
      </p:sp>
    </p:spTree>
    <p:extLst>
      <p:ext uri="{BB962C8B-B14F-4D97-AF65-F5344CB8AC3E}">
        <p14:creationId xmlns:p14="http://schemas.microsoft.com/office/powerpoint/2010/main" val="69231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ZW" b="1" dirty="0"/>
              <a:t>Mini Lift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71" b="100000" l="0" r="79894">
                        <a14:foregroundMark x1="37213" y1="39600" x2="41623" y2="27497"/>
                        <a14:foregroundMark x1="41623" y1="18449" x2="54586" y2="18096"/>
                        <a14:foregroundMark x1="39153" y1="16451" x2="57407" y2="14454"/>
                        <a14:foregroundMark x1="59612" y1="14454" x2="64374" y2="18449"/>
                        <a14:foregroundMark x1="61199" y1="22797" x2="64374" y2="31375"/>
                        <a14:foregroundMark x1="23369" y1="34900" x2="33422" y2="34548"/>
                        <a14:foregroundMark x1="41358" y1="87427" x2="43563" y2="96122"/>
                        <a14:foregroundMark x1="72575" y1="60047" x2="74427" y2="50999"/>
                        <a14:foregroundMark x1="72222" y1="79201" x2="75132" y2="74501"/>
                        <a14:foregroundMark x1="21429" y1="30552" x2="37213" y2="32902"/>
                        <a14:foregroundMark x1="5644" y1="46651" x2="9171" y2="46651"/>
                        <a14:foregroundMark x1="43210" y1="13278" x2="57760" y2="11751"/>
                        <a14:foregroundMark x1="58377" y1="12103" x2="64021" y2="16099"/>
                        <a14:foregroundMark x1="62434" y1="14101" x2="66226" y2="20447"/>
                        <a14:foregroundMark x1="66931" y1="18449" x2="64727" y2="24324"/>
                        <a14:foregroundMark x1="43122" y1="11633" x2="58554" y2="10928"/>
                        <a14:backgroundMark x1="19577" y1="97297" x2="38183" y2="86722"/>
                        <a14:backgroundMark x1="17372" y1="76498" x2="22751" y2="80024"/>
                        <a14:backgroundMark x1="4762" y1="85546" x2="4409" y2="90599"/>
                        <a14:backgroundMark x1="18342" y1="71798" x2="18342" y2="71798"/>
                        <a14:backgroundMark x1="4409" y1="41598" x2="18342" y2="28672"/>
                        <a14:backgroundMark x1="40741" y1="96827" x2="36596" y2="80729"/>
                        <a14:backgroundMark x1="68783" y1="27850" x2="68430" y2="42773"/>
                        <a14:backgroundMark x1="70018" y1="46298" x2="75132" y2="47474"/>
                        <a14:backgroundMark x1="67813" y1="53702" x2="71958" y2="45476"/>
                        <a14:backgroundMark x1="68430" y1="56052" x2="71958" y2="50176"/>
                        <a14:backgroundMark x1="78571" y1="79553" x2="78571" y2="68978"/>
                        <a14:backgroundMark x1="65961" y1="17156" x2="68166" y2="21974"/>
                        <a14:backgroundMark x1="66931" y1="18684" x2="66931" y2="186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200401"/>
            <a:ext cx="4261625" cy="342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77" b="100000" l="6128" r="99138">
                        <a14:foregroundMark x1="9714" y1="51392" x2="17340" y2="72579"/>
                        <a14:foregroundMark x1="43214" y1="68644" x2="58511" y2="96065"/>
                        <a14:foregroundMark x1="50885" y1="67070" x2="62369" y2="84322"/>
                        <a14:foregroundMark x1="40899" y1="73305" x2="41489" y2="84685"/>
                        <a14:foregroundMark x1="42669" y1="87046" x2="47662" y2="97276"/>
                        <a14:foregroundMark x1="50023" y1="63136" x2="60599" y2="71792"/>
                        <a14:foregroundMark x1="14117" y1="48608" x2="9986" y2="48245"/>
                        <a14:foregroundMark x1="11484" y1="71005" x2="11484" y2="71005"/>
                        <a14:foregroundMark x1="10894" y1="71368" x2="16478" y2="75303"/>
                        <a14:foregroundMark x1="71176" y1="68644" x2="77939" y2="70218"/>
                        <a14:foregroundMark x1="70586" y1="42373" x2="71766" y2="45884"/>
                        <a14:backgroundMark x1="68815" y1="77240" x2="73218" y2="76877"/>
                        <a14:backgroundMark x1="58511" y1="26695" x2="90604" y2="30993"/>
                        <a14:backgroundMark x1="81480" y1="40375" x2="87335" y2="44310"/>
                        <a14:backgroundMark x1="76487" y1="43160" x2="80890" y2="46247"/>
                        <a14:backgroundMark x1="51475" y1="31356" x2="53836" y2="28995"/>
                        <a14:backgroundMark x1="49705" y1="27058" x2="50295" y2="215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9" y="3200400"/>
            <a:ext cx="4572000" cy="342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ight Arrow 5"/>
          <p:cNvSpPr/>
          <p:nvPr/>
        </p:nvSpPr>
        <p:spPr>
          <a:xfrm>
            <a:off x="1604555" y="2081347"/>
            <a:ext cx="609600" cy="422366"/>
          </a:xfrm>
          <a:prstGeom prst="rightArrow">
            <a:avLst/>
          </a:prstGeom>
          <a:solidFill>
            <a:schemeClr val="bg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011921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anchor="ctr"/>
          <a:lstStyle/>
          <a:p>
            <a:pPr algn="ctr"/>
            <a:r>
              <a:rPr lang="en-ZW" b="1" dirty="0"/>
              <a:t>Rajkot Mini Lift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781" b="95203" l="10000" r="90000">
                        <a14:foregroundMark x1="67557" y1="82042" x2="83693" y2="78967"/>
                        <a14:foregroundMark x1="83977" y1="82042" x2="78636" y2="84010"/>
                        <a14:foregroundMark x1="69091" y1="18450" x2="81932" y2="14883"/>
                        <a14:foregroundMark x1="68807" y1="17958" x2="74091" y2="14883"/>
                        <a14:foregroundMark x1="70852" y1="15375" x2="74091" y2="13407"/>
                        <a14:foregroundMark x1="44886" y1="86101" x2="42102" y2="87085"/>
                        <a14:foregroundMark x1="44091" y1="29643" x2="44091" y2="29643"/>
                        <a14:foregroundMark x1="45000" y1="28659" x2="42784" y2="30996"/>
                        <a14:foregroundMark x1="67955" y1="16113" x2="77898" y2="11808"/>
                        <a14:foregroundMark x1="67841" y1="15621" x2="72216" y2="12792"/>
                        <a14:foregroundMark x1="70227" y1="14145" x2="77159" y2="10701"/>
                        <a14:foregroundMark x1="77273" y1="11808" x2="79659" y2="11562"/>
                        <a14:backgroundMark x1="33523" y1="83026" x2="37045" y2="83026"/>
                        <a14:backgroundMark x1="45114" y1="98278" x2="45114" y2="98278"/>
                        <a14:backgroundMark x1="39602" y1="89422" x2="40852" y2="85486"/>
                        <a14:backgroundMark x1="41989" y1="86839" x2="42045" y2="85363"/>
                        <a14:backgroundMark x1="73580" y1="10578" x2="80114" y2="100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 flipV="1">
            <a:off x="-1116106" y="2944906"/>
            <a:ext cx="5334000" cy="264458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006" y="2496671"/>
            <a:ext cx="494872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611" y="4782671"/>
            <a:ext cx="4948720" cy="2075329"/>
          </a:xfrm>
          <a:prstGeom prst="rect">
            <a:avLst/>
          </a:prstGeom>
        </p:spPr>
      </p:pic>
      <p:sp>
        <p:nvSpPr>
          <p:cNvPr id="7" name="Chevron 6"/>
          <p:cNvSpPr/>
          <p:nvPr/>
        </p:nvSpPr>
        <p:spPr>
          <a:xfrm>
            <a:off x="2044338" y="1937884"/>
            <a:ext cx="533400" cy="36307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isometricRightUp"/>
              <a:lightRig rig="threePt" dir="t"/>
            </a:scene3d>
          </a:bodyPr>
          <a:lstStyle/>
          <a:p>
            <a:pPr algn="ctr"/>
            <a:endParaRPr lang="en-ZW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12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ZW" b="1" dirty="0"/>
              <a:t>Columns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171" y="4294547"/>
            <a:ext cx="4419600" cy="24860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6997"/>
            <a:ext cx="5103223" cy="28705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Striped Right Arrow 7"/>
          <p:cNvSpPr/>
          <p:nvPr/>
        </p:nvSpPr>
        <p:spPr>
          <a:xfrm>
            <a:off x="1523999" y="1600200"/>
            <a:ext cx="1027611" cy="45720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4066074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pPr algn="ctr"/>
            <a:r>
              <a:rPr lang="en-ZW" b="1" dirty="0"/>
              <a:t>Rajkot Method </a:t>
            </a:r>
            <a:br>
              <a:rPr lang="en-ZW" b="1" dirty="0"/>
            </a:br>
            <a:r>
              <a:rPr lang="en-ZW" b="1" dirty="0"/>
              <a:t>Columns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W" dirty="0"/>
          </a:p>
        </p:txBody>
      </p:sp>
    </p:spTree>
    <p:extLst>
      <p:ext uri="{BB962C8B-B14F-4D97-AF65-F5344CB8AC3E}">
        <p14:creationId xmlns:p14="http://schemas.microsoft.com/office/powerpoint/2010/main" val="1490869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 advTm="1000">
        <p:wipe/>
      </p:transition>
    </mc:Choice>
    <mc:Fallback xmlns="">
      <p:transition spd="slow" advClick="0" advTm="1000">
        <p:wip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151</TotalTime>
  <Words>20</Words>
  <Application>Microsoft Office PowerPoint</Application>
  <PresentationFormat>On-screen Show (4:3)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Wingdings</vt:lpstr>
      <vt:lpstr>Perspective</vt:lpstr>
      <vt:lpstr>5/3 Portable Mixer</vt:lpstr>
      <vt:lpstr>Trolly Bucket</vt:lpstr>
      <vt:lpstr>Rajkot Method Trolly Bucket</vt:lpstr>
      <vt:lpstr>Mini Lift</vt:lpstr>
      <vt:lpstr>Rajkot Mini Lift</vt:lpstr>
      <vt:lpstr>Columns</vt:lpstr>
      <vt:lpstr>Rajkot Method  Columns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5/3 mixer</dc:title>
  <dc:creator>NIKHIL SALUNKHE</dc:creator>
  <cp:lastModifiedBy>NIKITA</cp:lastModifiedBy>
  <cp:revision>16</cp:revision>
  <dcterms:created xsi:type="dcterms:W3CDTF">2006-08-16T00:00:00Z</dcterms:created>
  <dcterms:modified xsi:type="dcterms:W3CDTF">2022-08-03T23:37:53Z</dcterms:modified>
</cp:coreProperties>
</file>

<file path=docProps/thumbnail.jpeg>
</file>